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8433451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октябрь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376182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ночью и утром осадки (преимущественно дождь), туман. Ветер северо-западный 5-10 м/с. Температура воздуха ночью 4-6, днем 11-13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5-10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заморозки 1-3 градуса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октября,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октября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13882</TotalTime>
  <Words>624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3282</cp:revision>
  <cp:lastPrinted>2021-07-01T03:56:27Z</cp:lastPrinted>
  <dcterms:created xsi:type="dcterms:W3CDTF">2018-03-27T06:03:00Z</dcterms:created>
  <dcterms:modified xsi:type="dcterms:W3CDTF">2024-10-14T07:04:24Z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