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4" d="100"/>
          <a:sy n="84" d="100"/>
        </p:scale>
        <p:origin x="72" y="6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5307960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октября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октября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20 ч 15 октября2024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5-10 м/с. Температура воздуха ночью 5-7 мороза, днем 2-4 тепла.</a:t>
            </a:r>
          </a:p>
          <a:p>
            <a:pPr lvl="0" algn="just">
              <a:defRPr/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15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16 октября 2024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0-5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4-6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14  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5090475"/>
              </p:ext>
            </p:extLst>
          </p:nvPr>
        </p:nvGraphicFramePr>
        <p:xfrm>
          <a:off x="5024602" y="4408084"/>
          <a:ext cx="4691064" cy="2051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746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15, ночью 16 октября 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41FF5F00-1FBD-4F70-B29D-F8358E1FF12A}"/>
              </a:ext>
            </a:extLst>
          </p:cNvPr>
          <p:cNvSpPr txBox="1"/>
          <p:nvPr/>
        </p:nvSpPr>
        <p:spPr>
          <a:xfrm>
            <a:off x="5030049" y="3565834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Н. Казиева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23653</TotalTime>
  <Words>623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4199</cp:revision>
  <cp:lastPrinted>2021-07-01T03:56:27Z</cp:lastPrinted>
  <dcterms:created xsi:type="dcterms:W3CDTF">2018-03-27T06:03:00Z</dcterms:created>
  <dcterms:modified xsi:type="dcterms:W3CDTF">2024-10-14T09:44:59Z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