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2124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2607214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осадки (дождь, снег). 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7-12 м/с. Температура воздуха ночью 3-5 мороза,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10325"/>
              </p:ext>
            </p:extLst>
          </p:nvPr>
        </p:nvGraphicFramePr>
        <p:xfrm>
          <a:off x="5097016" y="4182756"/>
          <a:ext cx="4536504" cy="218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22912</TotalTime>
  <Words>662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4238</cp:revision>
  <cp:lastPrinted>2021-07-01T03:56:27Z</cp:lastPrinted>
  <dcterms:created xsi:type="dcterms:W3CDTF">2018-03-27T06:03:00Z</dcterms:created>
  <dcterms:modified xsi:type="dcterms:W3CDTF">2024-10-14T09:36:58Z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