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0653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Ночью и утром туман. Ветер северо-восточный 5-10 м/с. Температура воздуха ночью 7-9 мороза, днем 3-5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16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2643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октября, ночью 16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35523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5721</cp:revision>
  <cp:lastPrinted>2021-11-30T05:55:24Z</cp:lastPrinted>
  <dcterms:created xsi:type="dcterms:W3CDTF">2018-03-27T06:03:00Z</dcterms:created>
  <dcterms:modified xsi:type="dcterms:W3CDTF">2024-10-14T06:12:39Z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