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12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44368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0-2, днем 5-7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68904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423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</cp:revision>
  <cp:lastPrinted>2021-07-01T03:56:27Z</cp:lastPrinted>
  <dcterms:created xsi:type="dcterms:W3CDTF">2024-09-22T07:48:17Z</dcterms:created>
  <dcterms:modified xsi:type="dcterms:W3CDTF">2024-10-14T09:31:27Z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