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779" autoAdjust="0"/>
  </p:normalViewPr>
  <p:slideViewPr>
    <p:cSldViewPr showGuides="1">
      <p:cViewPr>
        <p:scale>
          <a:sx n="125" d="100"/>
          <a:sy n="125" d="100"/>
        </p:scale>
        <p:origin x="2436" y="6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62803801"/>
              </p:ext>
            </p:extLst>
          </p:nvPr>
        </p:nvGraphicFramePr>
        <p:xfrm>
          <a:off x="321395" y="2935636"/>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15 қазанға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14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 қазан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16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15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16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гололед.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2344"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rgbClr val="FF0000"/>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15131266"/>
              </p:ext>
            </p:extLst>
          </p:nvPr>
        </p:nvGraphicFramePr>
        <p:xfrm>
          <a:off x="4887749" y="4178852"/>
          <a:ext cx="4781606" cy="112187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marL="0" indent="0" algn="ctr">
                        <a:tabLst>
                          <a:tab pos="1257300" algn="l"/>
                        </a:tabLst>
                      </a:pPr>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543</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0,109</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26279">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21681</TotalTime>
  <Words>559</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4148</cp:revision>
  <cp:lastPrinted>2021-07-01T07:38:07Z</cp:lastPrinted>
  <dcterms:created xsi:type="dcterms:W3CDTF">2018-03-27T06:03:00Z</dcterms:created>
  <dcterms:modified xsi:type="dcterms:W3CDTF">2024-10-14T09:39:07Z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