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496240"/>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288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14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қазанға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14 </a:t>
            </a:r>
            <a:r>
              <a:rPr lang="ru-RU" altLang="ru-RU" sz="1200" b="1" dirty="0" err="1" smtClean="0">
                <a:solidFill>
                  <a:srgbClr val="000000"/>
                </a:solidFill>
                <a:latin typeface="Times New Roman" pitchFamily="18" charset="0"/>
                <a:cs typeface="Times New Roman" pitchFamily="18" charset="0"/>
              </a:rPr>
              <a:t>қазан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15 </a:t>
            </a:r>
            <a:r>
              <a:rPr lang="kk-KZ" altLang="ru-RU" sz="1200" b="1" dirty="0" smtClean="0">
                <a:solidFill>
                  <a:srgbClr val="000000"/>
                </a:solidFill>
                <a:latin typeface="Times New Roman" pitchFamily="18" charset="0"/>
                <a:cs typeface="Times New Roman" pitchFamily="18" charset="0"/>
              </a:rPr>
              <a:t>қазан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Аздаған бұлтты, </a:t>
            </a:r>
            <a:r>
              <a:rPr lang="kk-KZ" sz="1200" dirty="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5-10</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5-7 </a:t>
            </a:r>
            <a:r>
              <a:rPr lang="kk-KZ" sz="1200" dirty="0">
                <a:latin typeface="Times New Roman" panose="02020603050405020304" pitchFamily="18" charset="0"/>
                <a:cs typeface="Times New Roman" panose="02020603050405020304" pitchFamily="18" charset="0"/>
              </a:rPr>
              <a:t>градус суық, күндіз </a:t>
            </a:r>
            <a:r>
              <a:rPr lang="kk-KZ" sz="1200" dirty="0" smtClean="0">
                <a:latin typeface="Times New Roman" panose="02020603050405020304" pitchFamily="18" charset="0"/>
                <a:cs typeface="Times New Roman" panose="02020603050405020304" pitchFamily="18" charset="0"/>
              </a:rPr>
              <a:t>7-9</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16 </a:t>
            </a:r>
            <a:r>
              <a:rPr lang="kk-KZ" altLang="ru-RU" sz="1200" b="1" dirty="0" smtClean="0">
                <a:solidFill>
                  <a:srgbClr val="000000"/>
                </a:solidFill>
                <a:latin typeface="Times New Roman" pitchFamily="18" charset="0"/>
                <a:cs typeface="Times New Roman" pitchFamily="18" charset="0"/>
              </a:rPr>
              <a:t>қазан</a:t>
            </a:r>
            <a:endParaRPr lang="kk-KZ" altLang="ru-RU" sz="1200" b="1" dirty="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15 </a:t>
            </a:r>
            <a:r>
              <a:rPr lang="kk-KZ" sz="1200" b="1" dirty="0" smtClean="0">
                <a:solidFill>
                  <a:srgbClr val="000000"/>
                </a:solidFill>
                <a:latin typeface="Times New Roman" pitchFamily="18" charset="0"/>
                <a:cs typeface="Times New Roman" pitchFamily="18" charset="0"/>
              </a:rPr>
              <a:t>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16</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a:latin typeface="Times New Roman" panose="02020603050405020304" pitchFamily="18" charset="0"/>
                <a:cs typeface="Times New Roman" panose="02020603050405020304" pitchFamily="18" charset="0"/>
              </a:rPr>
              <a:t>, жауын-шашынсыз. </a:t>
            </a:r>
            <a:r>
              <a:rPr lang="kk-KZ" sz="1200" dirty="0" smtClean="0">
                <a:latin typeface="Times New Roman" panose="02020603050405020304" pitchFamily="18" charset="0"/>
                <a:cs typeface="Times New Roman" panose="02020603050405020304" pitchFamily="18" charset="0"/>
              </a:rPr>
              <a:t>Оң</a:t>
            </a:r>
            <a:r>
              <a:rPr lang="kk-KZ" sz="1200" dirty="0" smtClean="0">
                <a:latin typeface="Times New Roman" panose="02020603050405020304" pitchFamily="18" charset="0"/>
                <a:cs typeface="Times New Roman" panose="02020603050405020304" pitchFamily="18" charset="0"/>
              </a:rPr>
              <a:t>түстік-шығыстан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3-8</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3-5</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градус суық болады</a:t>
            </a:r>
            <a:r>
              <a:rPr lang="kk-KZ" sz="1200" dirty="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04102641"/>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734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0,147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0,126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0,144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0,800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ru-RU" altLang="ru-RU" sz="1200" b="1" dirty="0">
                <a:latin typeface="Times New Roman" panose="02020603050405020304" pitchFamily="18" charset="0"/>
                <a:cs typeface="Times New Roman" panose="02020603050405020304" pitchFamily="18" charset="0"/>
              </a:rPr>
              <a:t>4</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15 </a:t>
            </a:r>
            <a:r>
              <a:rPr lang="kk-KZ" sz="1200" dirty="0">
                <a:solidFill>
                  <a:schemeClr val="tx1"/>
                </a:solidFill>
                <a:latin typeface="Times New Roman" panose="02020603050405020304" pitchFamily="18" charset="0"/>
                <a:cs typeface="Times New Roman" panose="02020603050405020304" pitchFamily="18" charset="0"/>
              </a:rPr>
              <a:t>қазанда, </a:t>
            </a:r>
            <a:r>
              <a:rPr lang="kk-KZ" sz="1200" dirty="0" smtClean="0">
                <a:solidFill>
                  <a:schemeClr val="tx1"/>
                </a:solidFill>
                <a:latin typeface="Times New Roman" panose="02020603050405020304" pitchFamily="18" charset="0"/>
                <a:cs typeface="Times New Roman" panose="02020603050405020304" pitchFamily="18" charset="0"/>
              </a:rPr>
              <a:t>16 </a:t>
            </a:r>
            <a:r>
              <a:rPr lang="kk-KZ" sz="1200" dirty="0" smtClean="0">
                <a:solidFill>
                  <a:schemeClr val="tx1"/>
                </a:solidFill>
                <a:latin typeface="Times New Roman" panose="02020603050405020304" pitchFamily="18" charset="0"/>
                <a:cs typeface="Times New Roman" panose="02020603050405020304" pitchFamily="18" charset="0"/>
              </a:rPr>
              <a:t>қазанда </a:t>
            </a:r>
            <a:r>
              <a:rPr lang="kk-KZ" sz="1200" dirty="0">
                <a:solidFill>
                  <a:schemeClr val="tx1"/>
                </a:solidFill>
                <a:latin typeface="Times New Roman" panose="02020603050405020304" pitchFamily="18" charset="0"/>
                <a:cs typeface="Times New Roman" panose="02020603050405020304" pitchFamily="18" charset="0"/>
              </a:rPr>
              <a:t>түнде </a:t>
            </a:r>
            <a:r>
              <a:rPr lang="kk-KZ" sz="1200" dirty="0" smtClean="0">
                <a:solidFill>
                  <a:srgbClr val="000000"/>
                </a:solidFill>
                <a:latin typeface="Times New Roman"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19037</TotalTime>
  <Words>517</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4870</cp:revision>
  <cp:lastPrinted>2021-07-01T07:38:07Z</cp:lastPrinted>
  <dcterms:created xsi:type="dcterms:W3CDTF">2018-03-27T06:03:00Z</dcterms:created>
  <dcterms:modified xsi:type="dcterms:W3CDTF">2024-10-14T09:05:45Z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