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002"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568942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0-2,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оңтүстік-шығысқа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a:t>
            </a:r>
            <a:r>
              <a:rPr lang="kk-KZ" sz="1200" dirty="0" smtClean="0">
                <a:latin typeface="Times New Roman" pitchFamily="18" charset="0"/>
                <a:cs typeface="Times New Roman" pitchFamily="18" charset="0"/>
                <a:sym typeface="+mn-ea"/>
              </a:rPr>
              <a:t>температурасы түнде 2-4 градус аяз.</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8882620"/>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20984</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4077</cp:revision>
  <cp:lastPrinted>2021-07-01T07:38:07Z</cp:lastPrinted>
  <dcterms:created xsi:type="dcterms:W3CDTF">2018-03-27T06:03:00Z</dcterms:created>
  <dcterms:modified xsi:type="dcterms:W3CDTF">2024-10-14T09:31:29Z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