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2431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7-9 аяз, күндіз 3-5 тепла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970174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17122</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2021-07-01T07:38:07Z</cp:lastPrinted>
  <dcterms:created xsi:type="dcterms:W3CDTF">2018-03-27T06:03:00Z</dcterms:created>
  <dcterms:modified xsi:type="dcterms:W3CDTF">2024-10-14T06:33:59Z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