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246" y="-66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288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14 </a:t>
                      </a:r>
                      <a:r>
                        <a:rPr lang="kk-KZ" altLang="ru-RU" sz="1200" b="1" i="1" dirty="0">
                          <a:solidFill>
                            <a:srgbClr val="000000"/>
                          </a:solidFill>
                          <a:latin typeface="Times New Roman" pitchFamily="18" charset="0"/>
                          <a:cs typeface="Times New Roman" pitchFamily="18" charset="0"/>
                        </a:rPr>
                        <a:t>қазанға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4223254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1924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404664"/>
            <a:ext cx="4608512"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1</a:t>
            </a:r>
            <a:r>
              <a:rPr lang="kk-KZ" altLang="ru-RU" sz="1200" b="1" dirty="0">
                <a:solidFill>
                  <a:srgbClr val="000000"/>
                </a:solidFill>
                <a:latin typeface="Times New Roman" pitchFamily="18" charset="0"/>
                <a:cs typeface="Times New Roman" pitchFamily="18" charset="0"/>
              </a:rPr>
              <a:t>5 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14 </a:t>
            </a:r>
            <a:r>
              <a:rPr lang="ru-RU" sz="1200" b="1" dirty="0" err="1">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a:solidFill>
                  <a:srgbClr val="000000"/>
                </a:solidFill>
                <a:latin typeface="Times New Roman" pitchFamily="18" charset="0"/>
                <a:cs typeface="Times New Roman" pitchFamily="18" charset="0"/>
              </a:rPr>
              <a:t>1</a:t>
            </a:r>
            <a:r>
              <a:rPr lang="kk-KZ" altLang="ru-RU" sz="1200" b="1" dirty="0">
                <a:solidFill>
                  <a:srgbClr val="000000"/>
                </a:solidFill>
                <a:latin typeface="Times New Roman" pitchFamily="18" charset="0"/>
                <a:cs typeface="Times New Roman" pitchFamily="18" charset="0"/>
              </a:rPr>
              <a:t>5 қазанға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tabLst>
                <a:tab pos="179388" algn="l"/>
              </a:tabLst>
            </a:pPr>
            <a:r>
              <a:rPr lang="kk-KZ" sz="1200" dirty="0">
                <a:latin typeface="Times New Roman" pitchFamily="18" charset="0"/>
                <a:cs typeface="Times New Roman" pitchFamily="18" charset="0"/>
              </a:rPr>
              <a:t>Көшпелі бұлтты, жауын-шашынсыз. Батыстан жел соғады, күші 2-7 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түнде 5-7 градус аяз, күндіз 3-5 градус жылы.</a:t>
            </a:r>
          </a:p>
          <a:p>
            <a:pPr algn="ctr"/>
            <a:r>
              <a:rPr lang="kk-KZ" altLang="ru-RU" sz="1200" b="1" dirty="0">
                <a:solidFill>
                  <a:srgbClr val="000000"/>
                </a:solidFill>
                <a:latin typeface="Times New Roman" pitchFamily="18" charset="0"/>
                <a:cs typeface="Times New Roman" pitchFamily="18" charset="0"/>
              </a:rPr>
              <a:t>16 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15 </a:t>
            </a:r>
            <a:r>
              <a:rPr lang="kk-KZ" altLang="ru-RU" sz="1200" b="1" dirty="0">
                <a:solidFill>
                  <a:srgbClr val="000000"/>
                </a:solidFill>
                <a:latin typeface="Times New Roman" pitchFamily="18" charset="0"/>
                <a:cs typeface="Times New Roman" pitchFamily="18" charset="0"/>
              </a:rPr>
              <a:t>қазанға 20</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16 қазанға </a:t>
            </a:r>
            <a:r>
              <a:rPr lang="ru-RU" sz="1200" b="1" dirty="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жауын-шашынсыз. Солтүстік-батыстан жел соғады, </a:t>
            </a:r>
            <a:r>
              <a:rPr lang="kk-KZ" sz="1200">
                <a:latin typeface="Times New Roman" pitchFamily="18" charset="0"/>
                <a:cs typeface="Times New Roman" pitchFamily="18" charset="0"/>
              </a:rPr>
              <a:t>күші 5-10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5-7 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83099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2024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15 </a:t>
            </a:r>
            <a:r>
              <a:rPr lang="kk-KZ" sz="1200" dirty="0">
                <a:solidFill>
                  <a:schemeClr val="tx1"/>
                </a:solidFill>
                <a:latin typeface="Times New Roman" pitchFamily="18" charset="0"/>
                <a:cs typeface="Times New Roman" pitchFamily="18" charset="0"/>
              </a:rPr>
              <a:t>қазан тәулігінде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a:solidFill>
                  <a:schemeClr val="tx1"/>
                </a:solidFill>
                <a:latin typeface="Times New Roman" panose="02020603050405020304" pitchFamily="18" charset="0"/>
                <a:cs typeface="Times New Roman" panose="02020603050405020304" pitchFamily="18" charset="0"/>
              </a:rPr>
              <a:t>2024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15 </a:t>
            </a:r>
            <a:r>
              <a:rPr lang="kk-KZ" sz="1200" dirty="0">
                <a:solidFill>
                  <a:schemeClr val="tx1"/>
                </a:solidFill>
                <a:latin typeface="Times New Roman" pitchFamily="18" charset="0"/>
                <a:cs typeface="Times New Roman" pitchFamily="18" charset="0"/>
              </a:rPr>
              <a:t>қазан тәулігінде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15544</TotalTime>
  <Words>592</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5339</cp:revision>
  <cp:lastPrinted>2021-07-01T03:56:27Z</cp:lastPrinted>
  <dcterms:created xsi:type="dcterms:W3CDTF">2018-03-27T06:03:00Z</dcterms:created>
  <dcterms:modified xsi:type="dcterms:W3CDTF">2024-10-14T06:42:15Z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