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238332900"/>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288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14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05086466"/>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a:t>
            </a:r>
            <a:r>
              <a:rPr lang="kk-KZ" altLang="ru-RU" sz="1200" b="1" dirty="0" smtClean="0">
                <a:latin typeface="Times New Roman" panose="02020603050405020304" pitchFamily="18" charset="0"/>
                <a:cs typeface="Times New Roman" panose="02020603050405020304" pitchFamily="18" charset="0"/>
              </a:rPr>
              <a:t> қазанға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a:t>
            </a:r>
            <a:r>
              <a:rPr lang="kk-KZ" altLang="ru-RU" sz="1200" b="1" dirty="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қазаннан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15 қазанға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a:t>
            </a:r>
            <a:r>
              <a:rPr lang="kk-KZ" sz="1100" dirty="0" smtClean="0">
                <a:latin typeface="Times New Roman" pitchFamily="18" charset="0"/>
                <a:cs typeface="Times New Roman" pitchFamily="18" charset="0"/>
              </a:rPr>
              <a:t>, түнде және таңертең жауын-шашын (көбінесе қар), тұман болады. Солтүстік-батыстан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4-6,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11-13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16 қазанға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15 қазаннан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16 </a:t>
            </a:r>
            <a:r>
              <a:rPr lang="ru-RU" altLang="ru-RU" sz="1200" b="1" dirty="0" err="1" smtClean="0">
                <a:latin typeface="Times New Roman" panose="02020603050405020304" pitchFamily="18" charset="0"/>
                <a:cs typeface="Times New Roman" panose="02020603050405020304" pitchFamily="18" charset="0"/>
              </a:rPr>
              <a:t>қазанға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1-3</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үсік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15 </a:t>
            </a:r>
            <a:r>
              <a:rPr lang="ru-RU" sz="1200" dirty="0" err="1" smtClean="0">
                <a:solidFill>
                  <a:schemeClr val="tx1"/>
                </a:solidFill>
                <a:latin typeface="Times New Roman" panose="02020603050405020304" pitchFamily="18" charset="0"/>
                <a:cs typeface="Times New Roman" panose="02020603050405020304" pitchFamily="18" charset="0"/>
              </a:rPr>
              <a:t>қазаннан</a:t>
            </a:r>
            <a:r>
              <a:rPr lang="ru-RU" sz="1200" dirty="0" smtClean="0">
                <a:solidFill>
                  <a:schemeClr val="tx1"/>
                </a:solidFill>
                <a:latin typeface="Times New Roman" panose="02020603050405020304" pitchFamily="18" charset="0"/>
                <a:cs typeface="Times New Roman" panose="02020603050405020304" pitchFamily="18" charset="0"/>
              </a:rPr>
              <a:t>, 1</a:t>
            </a:r>
            <a:r>
              <a:rPr lang="kk-KZ" sz="1200" dirty="0">
                <a:solidFill>
                  <a:schemeClr val="tx1"/>
                </a:solidFill>
                <a:latin typeface="Times New Roman" panose="02020603050405020304" pitchFamily="18" charset="0"/>
                <a:cs typeface="Times New Roman" panose="02020603050405020304" pitchFamily="18" charset="0"/>
              </a:rPr>
              <a:t>6</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қазанға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./Сүгірәлі </a:t>
            </a:r>
            <a:r>
              <a:rPr lang="ru-RU" sz="1200" b="1" i="1" dirty="0" smtClean="0">
                <a:latin typeface="Times New Roman" panose="02020603050405020304" pitchFamily="18" charset="0"/>
                <a:cs typeface="Times New Roman" panose="02020603050405020304" pitchFamily="18" charset="0"/>
              </a:rPr>
              <a:t>Н.О.</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13867</TotalTime>
  <Words>585</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3397</cp:revision>
  <cp:lastPrinted>2021-07-01T03:56:27Z</cp:lastPrinted>
  <dcterms:created xsi:type="dcterms:W3CDTF">2018-03-27T06:03:00Z</dcterms:created>
  <dcterms:modified xsi:type="dcterms:W3CDTF">2024-10-14T07:02:41Z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