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8" d="100"/>
          <a:sy n="118" d="100"/>
        </p:scale>
        <p:origin x="-114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68352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6370541"/>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таңертең тұман. Жел оң</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-6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7-9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16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м/с</a:t>
            </a:r>
            <a:r>
              <a:rPr lang="kk-KZ" sz="1100" dirty="0">
                <a:latin typeface="Times New Roman" panose="02020603050405020304" pitchFamily="18" charset="0"/>
                <a:cs typeface="Times New Roman" panose="02020603050405020304" pitchFamily="18" charset="0"/>
              </a:rPr>
              <a:t>.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a:t>
            </a:r>
            <a:r>
              <a:rPr lang="ru-RU" sz="1100" dirty="0" smtClean="0">
                <a:latin typeface="Times New Roman" pitchFamily="18" charset="0"/>
                <a:cs typeface="Times New Roman" pitchFamily="18" charset="0"/>
              </a:rPr>
              <a:t>-3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27588</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5384</cp:revision>
  <cp:lastPrinted>2021-07-01T03:56:27Z</cp:lastPrinted>
  <dcterms:created xsi:type="dcterms:W3CDTF">2018-03-27T06:03:00Z</dcterms:created>
  <dcterms:modified xsi:type="dcterms:W3CDTF">2024-10-14T06:34:22Z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