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71003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14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14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1120038"/>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15</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14 қазан  с. 20-ден 15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Түнде және таңертең тұман. Солтүстік-шығыстан жел соғады, күші 5-10 м/с. Ауа температурасы түнде 7-9 аяз, күндіз 3-5 жылы.</a:t>
            </a:r>
          </a:p>
          <a:p>
            <a:pPr algn="ctr"/>
            <a:r>
              <a:rPr lang="ru-RU" sz="1100" b="1" kern="1400" dirty="0">
                <a:latin typeface="Times New Roman" panose="02020603050405020304" pitchFamily="18" charset="0"/>
                <a:cs typeface="Times New Roman" panose="02020603050405020304" pitchFamily="18" charset="0"/>
              </a:rPr>
              <a:t>16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15 қазан с. 20-ден 16 қазан с. 08-ға дейін </a:t>
            </a:r>
          </a:p>
          <a:p>
            <a:pPr algn="just"/>
            <a:r>
              <a:rPr lang="kk-KZ" sz="1100" dirty="0">
                <a:latin typeface="Times New Roman" panose="02020603050405020304" pitchFamily="18" charset="0"/>
                <a:ea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a:t>
            </a:r>
            <a:r>
              <a:rPr lang="kk-KZ" sz="1100" dirty="0">
                <a:latin typeface="Times New Roman" panose="02020603050405020304" pitchFamily="18" charset="0"/>
                <a:cs typeface="Times New Roman" panose="02020603050405020304" pitchFamily="18" charset="0"/>
              </a:rPr>
              <a:t>. Солтүстік-</a:t>
            </a:r>
            <a:r>
              <a:rPr lang="kk-KZ" sz="1100" dirty="0">
                <a:solidFill>
                  <a:prstClr val="black"/>
                </a:solidFill>
                <a:latin typeface="Times New Roman" panose="02020603050405020304" pitchFamily="18" charset="0"/>
                <a:cs typeface="Times New Roman" panose="02020603050405020304" pitchFamily="18" charset="0"/>
              </a:rPr>
              <a:t>бат</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5-7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16 </a:t>
            </a:r>
            <a:r>
              <a:rPr lang="ru-RU" sz="1100" dirty="0" err="1">
                <a:solidFill>
                  <a:prstClr val="black"/>
                </a:solidFill>
                <a:latin typeface="Times New Roman" panose="02020603050405020304" pitchFamily="18" charset="0"/>
                <a:cs typeface="Times New Roman" panose="02020603050405020304" pitchFamily="18" charset="0"/>
              </a:rPr>
              <a:t>қазанда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33081</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5505</cp:revision>
  <cp:lastPrinted>2023-01-16T10:13:34Z</cp:lastPrinted>
  <dcterms:created xsi:type="dcterms:W3CDTF">2018-03-27T06:03:00Z</dcterms:created>
  <dcterms:modified xsi:type="dcterms:W3CDTF">2024-10-14T06:12:36Z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