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041561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2-7 м/с. Температура воздуха ночью 4-6 мороза, днем 8-10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17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651833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17 октября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Аманжолқызы 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37721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5014</cp:revision>
  <cp:lastPrinted>2021-02-03T11:37:00Z</cp:lastPrinted>
  <dcterms:created xsi:type="dcterms:W3CDTF">2018-03-27T06:03:00Z</dcterms:created>
  <dcterms:modified xsi:type="dcterms:W3CDTF">2024-10-15T09:42:43Z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