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временами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дождь. Ветер северо-западный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9-14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4-6,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8-10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17 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временами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дождь. Ветер 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1335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19767</TotalTime>
  <Words>531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4458</cp:revision>
  <cp:lastPrinted>2021-07-01T03:56:27Z</cp:lastPrinted>
  <dcterms:created xsi:type="dcterms:W3CDTF">2018-03-27T06:03:00Z</dcterms:created>
  <dcterms:modified xsi:type="dcterms:W3CDTF">2024-10-15T07:10:38Z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