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1" d="100"/>
          <a:sy n="81" d="100"/>
        </p:scale>
        <p:origin x="658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68328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3-8 м/с. Температура воздуха ночью 3-5 мороза, днем 4-6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17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45888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октября, ночью 17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35604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5728</cp:revision>
  <cp:lastPrinted>2021-11-30T05:55:24Z</cp:lastPrinted>
  <dcterms:created xsi:type="dcterms:W3CDTF">2018-03-27T06:03:00Z</dcterms:created>
  <dcterms:modified xsi:type="dcterms:W3CDTF">2024-10-15T07:36:50Z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