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25" d="100"/>
          <a:sy n="125" d="100"/>
        </p:scale>
        <p:origin x="-1566" y="3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51609756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0527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15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На дорогах гололедица. Ночью и утром туман. Ветер северо-восточный, восточный 7-12 м/с. Температура воздуха ночью 1-3 мороза, днем 5-7 тепла.</a:t>
            </a:r>
          </a:p>
          <a:p>
            <a:pPr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                                    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17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16 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17 октября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Ночью и утром туман.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2-4 мороза. </a:t>
            </a:r>
          </a:p>
          <a:p>
            <a:pPr lvl="0" algn="ctr"/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7326321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1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</a:t>
            </a:r>
            <a:r>
              <a:rPr lang="kk-KZ" alt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Д.М.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20478</TotalTime>
  <Words>616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4137</cp:revision>
  <cp:lastPrinted>2021-07-01T03:56:27Z</cp:lastPrinted>
  <dcterms:created xsi:type="dcterms:W3CDTF">2018-03-27T06:03:00Z</dcterms:created>
  <dcterms:modified xsi:type="dcterms:W3CDTF">2024-10-15T08:51:40Z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