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7427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(дождь, снег). Ночью и утром туман. На дорогах гололедица. Ветер северо-восточный, северный 9-14 м/с. Температура воздуха ночью 1-3,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северо-восточный, 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305747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427</TotalTime>
  <Words>568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</cp:revision>
  <cp:lastPrinted>2021-07-01T03:56:27Z</cp:lastPrinted>
  <dcterms:created xsi:type="dcterms:W3CDTF">2024-09-22T07:48:17Z</dcterms:created>
  <dcterms:modified xsi:type="dcterms:W3CDTF">2024-10-15T08:50:07Z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