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1" d="100"/>
          <a:sy n="111" d="100"/>
        </p:scale>
        <p:origin x="-213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3708662113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89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октября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октября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718926497"/>
              </p:ext>
            </p:extLst>
          </p:nvPr>
        </p:nvGraphicFramePr>
        <p:xfrm>
          <a:off x="4993576" y="4733142"/>
          <a:ext cx="4691064" cy="166201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324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125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446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40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0.079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594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0.119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10443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0.055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20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октября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79388" algn="just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без осадков. Временами туман.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северо-западный 7-12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заморозки 1-3 градуса,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8-10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indent="358775"/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восточный 5-10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ночью заморозки 1-3 градуса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2"/>
            <a:chOff x="517317" y="3968016"/>
            <a:chExt cx="4305218" cy="19015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388142696"/>
                </p:ext>
              </p:extLst>
            </p:nvPr>
          </p:nvGraphicFramePr>
          <p:xfrm>
            <a:off x="517317" y="4866553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Г. </a:t>
                        </a:r>
                        <a:r>
                          <a:rPr lang="ru-RU" altLang="x-none" sz="800" b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/</a:t>
                        </a:r>
                        <a:r>
                          <a:rPr lang="kk-KZ" altLang="x-none" sz="800" b="0" baseline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Н. Бақытжан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=""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14136</TotalTime>
  <Words>590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3186</cp:revision>
  <cp:lastPrinted>2021-07-01T03:56:27Z</cp:lastPrinted>
  <dcterms:created xsi:type="dcterms:W3CDTF">2018-03-27T06:03:00Z</dcterms:created>
  <dcterms:modified xsi:type="dcterms:W3CDTF">2024-10-15T07:18:44Z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