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212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8880228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На дорогах гололедица. Ночью и утром туман. Ветер северо-восточный, восточный 7-12 м/с. Температура воздуха ночью 1-3 мороза,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784867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22915</TotalTime>
  <Words>661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4242</cp:revision>
  <cp:lastPrinted>2021-07-01T03:56:27Z</cp:lastPrinted>
  <dcterms:created xsi:type="dcterms:W3CDTF">2018-03-27T06:03:00Z</dcterms:created>
  <dcterms:modified xsi:type="dcterms:W3CDTF">2024-10-15T08:51:39Z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