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7" d="100"/>
          <a:sy n="77" d="100"/>
        </p:scale>
        <p:origin x="-90" y="-9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231119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76665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юго-восточный 9-14 м/с. Температура воздуха ночью 1-3 мороза, днем 8-10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осадки (преимущественно дождь).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-6 градус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жылы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27436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4995</cp:revision>
  <cp:lastPrinted>2021-07-01T03:56:27Z</cp:lastPrinted>
  <dcterms:created xsi:type="dcterms:W3CDTF">2018-03-27T06:03:00Z</dcterms:created>
  <dcterms:modified xsi:type="dcterms:W3CDTF">2024-10-15T06:46:21Z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