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286230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по 20 ч. 16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6-8 мороза, днем 5-7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 по 08 ч. 17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3-8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319633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20573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3352</cp:revision>
  <cp:lastPrinted>2021-07-01T03:56:27Z</cp:lastPrinted>
  <dcterms:created xsi:type="dcterms:W3CDTF">2018-03-27T06:03:00Z</dcterms:created>
  <dcterms:modified xsi:type="dcterms:W3CDTF">2024-10-15T06:12:18Z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