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30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4173488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№289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15 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18521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15 </a:t>
            </a:r>
            <a:r>
              <a:rPr lang="ru-RU" altLang="ru-RU" sz="1200" b="1" dirty="0">
                <a:latin typeface="Times New Roman" panose="02020603050405020304" pitchFamily="18" charset="0"/>
                <a:cs typeface="Times New Roman" panose="02020603050405020304" pitchFamily="18" charset="0"/>
              </a:rPr>
              <a:t>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жауын-шашынсыз. </a:t>
            </a:r>
            <a:r>
              <a:rPr lang="kk-KZ" sz="1200" dirty="0" smtClean="0">
                <a:solidFill>
                  <a:prstClr val="black"/>
                </a:solidFill>
                <a:latin typeface="Times New Roman" pitchFamily="18" charset="0"/>
                <a:cs typeface="Times New Roman" pitchFamily="18" charset="0"/>
              </a:rPr>
              <a:t>Түнде және таңертең тұман.</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a:t>
            </a:r>
            <a:r>
              <a:rPr lang="ru-RU" sz="1200" dirty="0">
                <a:solidFill>
                  <a:prstClr val="black"/>
                </a:solidFill>
                <a:latin typeface="Times New Roman" pitchFamily="18" charset="0"/>
                <a:cs typeface="Times New Roman" pitchFamily="18" charset="0"/>
              </a:rPr>
              <a:t>ел с</a:t>
            </a:r>
            <a:r>
              <a:rPr lang="kk-KZ" sz="1200" dirty="0" smtClean="0">
                <a:solidFill>
                  <a:prstClr val="black"/>
                </a:solidFill>
                <a:latin typeface="Times New Roman" pitchFamily="18" charset="0"/>
                <a:cs typeface="Times New Roman" pitchFamily="18" charset="0"/>
              </a:rPr>
              <a:t>олтүстік-батыстан</a:t>
            </a:r>
            <a:r>
              <a:rPr lang=""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с</a:t>
            </a:r>
            <a:r>
              <a:rPr lang="kk-KZ" sz="1200" dirty="0" smtClean="0">
                <a:solidFill>
                  <a:prstClr val="black"/>
                </a:solidFill>
                <a:latin typeface="Times New Roman" pitchFamily="18" charset="0"/>
                <a:cs typeface="Times New Roman" pitchFamily="18" charset="0"/>
              </a:rPr>
              <a:t>олтүстік</a:t>
            </a:r>
            <a:r>
              <a:rPr lang="" sz="1200" dirty="0" smtClean="0">
                <a:solidFill>
                  <a:prstClr val="black"/>
                </a:solidFill>
                <a:latin typeface="Times New Roman" pitchFamily="18" charset="0"/>
                <a:cs typeface="Times New Roman" pitchFamily="18" charset="0"/>
              </a:rPr>
              <a:t>тен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1</a:t>
            </a:r>
            <a:r>
              <a:rPr lang="ru-RU"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6</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түнде </a:t>
            </a:r>
            <a:r>
              <a:rPr lang=""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4</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күндіз </a:t>
            </a:r>
            <a:r>
              <a:rPr lang=""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a:t>
            </a: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16 </a:t>
            </a:r>
            <a:r>
              <a:rPr lang="kk-KZ" altLang="ru-RU"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17 </a:t>
            </a:r>
            <a:r>
              <a:rPr lang="ru-RU" sz="1200" b="1" dirty="0" err="1">
                <a:latin typeface="Times New Roman" panose="02020603050405020304" pitchFamily="18" charset="0"/>
                <a:cs typeface="Times New Roman" panose="02020603050405020304" pitchFamily="18" charset="0"/>
              </a:rPr>
              <a:t>қазан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Көшпелі бұ</a:t>
            </a:r>
            <a:r>
              <a:rPr lang="kk-KZ"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с</a:t>
            </a:r>
            <a:r>
              <a:rPr lang="kk-KZ" sz="1200" dirty="0">
                <a:solidFill>
                  <a:prstClr val="black"/>
                </a:solidFill>
                <a:latin typeface="Times New Roman" pitchFamily="18" charset="0"/>
                <a:cs typeface="Times New Roman" pitchFamily="18" charset="0"/>
              </a:rPr>
              <a:t>олтүстік-шығыстан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1</a:t>
            </a:r>
            <a:r>
              <a:rPr lang="ru-RU"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6</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2-4° аяз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4998388" y="221315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 sz="1200" dirty="0" smtClean="0">
                <a:solidFill>
                  <a:prstClr val="black"/>
                </a:solidFill>
                <a:latin typeface="Times New Roman" panose="02020603050405020304" pitchFamily="18" charset="0"/>
                <a:cs typeface="Times New Roman" panose="02020603050405020304" pitchFamily="18" charset="0"/>
              </a:rPr>
              <a:t>16</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қазан</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80776" y="314836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79922228"/>
              </p:ext>
            </p:extLst>
          </p:nvPr>
        </p:nvGraphicFramePr>
        <p:xfrm>
          <a:off x="4998388" y="3903991"/>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0,662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0,292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0,383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23098</TotalTime>
  <Words>651</Words>
  <Application>Microsoft Office PowerPoint</Application>
  <PresentationFormat>Лист A4 (210x297 мм)</PresentationFormat>
  <Paragraphs>112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4206</cp:revision>
  <cp:lastPrinted>2021-07-01T03:56:27Z</cp:lastPrinted>
  <dcterms:created xsi:type="dcterms:W3CDTF">2018-03-27T06:03:00Z</dcterms:created>
  <dcterms:modified xsi:type="dcterms:W3CDTF">2024-10-15T07:26:34Z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