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76" d="100"/>
          <a:sy n="76" d="100"/>
        </p:scale>
        <p:origin x="58" y="2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54334347"/>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15 </a:t>
                      </a:r>
                      <a:r>
                        <a:rPr lang="ru-RU" altLang="zh-CN" sz="1200" b="1" i="1" baseline="0" dirty="0">
                          <a:solidFill>
                            <a:srgbClr val="002060"/>
                          </a:solidFill>
                          <a:latin typeface="Times New Roman" panose="02020603050405020304" pitchFamily="18" charset="0"/>
                          <a:cs typeface="Times New Roman" panose="02020603050405020304" pitchFamily="18" charset="0"/>
                        </a:rPr>
                        <a:t>қазан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15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95652721"/>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97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7699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16</a:t>
            </a:r>
            <a:r>
              <a:rPr lang="ru-RU" sz="1100" b="1" kern="1400" dirty="0">
                <a:latin typeface="Times New Roman" panose="02020603050405020304" pitchFamily="18" charset="0"/>
                <a:cs typeface="Times New Roman" panose="02020603050405020304" pitchFamily="18" charset="0"/>
              </a:rPr>
              <a:t> қазанға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15 қазан  с. 20-ден 16 қазан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Көшпелі бұлтты, жауын-шашынсыз. Солтүстік-батыстан жел соғады, </a:t>
            </a:r>
            <a:r>
              <a:rPr lang="kk-KZ" sz="1100" kern="1400">
                <a:solidFill>
                  <a:srgbClr val="000000"/>
                </a:solidFill>
                <a:latin typeface="Times New Roman" panose="02020603050405020304" pitchFamily="18" charset="0"/>
                <a:ea typeface="Times New Roman" panose="02020603050405020304" pitchFamily="18" charset="0"/>
              </a:rPr>
              <a:t>күші 3-8 </a:t>
            </a:r>
            <a:r>
              <a:rPr lang="kk-KZ" sz="1100" kern="1400" dirty="0">
                <a:solidFill>
                  <a:srgbClr val="000000"/>
                </a:solidFill>
                <a:latin typeface="Times New Roman" panose="02020603050405020304" pitchFamily="18" charset="0"/>
                <a:ea typeface="Times New Roman" panose="02020603050405020304" pitchFamily="18" charset="0"/>
              </a:rPr>
              <a:t>м/с. Ауа температурасы түнде 3-5 аяз, күндіз 4-6 жылы.</a:t>
            </a:r>
          </a:p>
          <a:p>
            <a:pPr algn="ctr"/>
            <a:r>
              <a:rPr lang="ru-RU" sz="1100" b="1" kern="1400" dirty="0">
                <a:latin typeface="Times New Roman" panose="02020603050405020304" pitchFamily="18" charset="0"/>
                <a:cs typeface="Times New Roman" panose="02020603050405020304" pitchFamily="18" charset="0"/>
              </a:rPr>
              <a:t>17 қазанға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16 қазан с. 20-ден 17 қазан с. 08-ға дейін </a:t>
            </a:r>
          </a:p>
          <a:p>
            <a:pPr algn="just"/>
            <a:r>
              <a:rPr lang="kk-KZ" sz="1100" dirty="0">
                <a:latin typeface="Times New Roman" panose="02020603050405020304" pitchFamily="18" charset="0"/>
                <a:ea typeface="Times New Roman" panose="02020603050405020304" pitchFamily="18" charset="0"/>
              </a:rPr>
              <a:t>       Көшпелі б</a:t>
            </a:r>
            <a:r>
              <a:rPr lang="kk-KZ" sz="1100" kern="1400" dirty="0">
                <a:solidFill>
                  <a:srgbClr val="000000"/>
                </a:solidFill>
                <a:latin typeface="Times New Roman" panose="02020603050405020304" pitchFamily="18" charset="0"/>
                <a:ea typeface="Times New Roman" panose="02020603050405020304" pitchFamily="18" charset="0"/>
              </a:rPr>
              <a:t>ұлтты, жауын-шашынсыз</a:t>
            </a:r>
            <a:r>
              <a:rPr lang="kk-KZ" sz="1100" dirty="0">
                <a:latin typeface="Times New Roman" panose="02020603050405020304" pitchFamily="18" charset="0"/>
                <a:cs typeface="Times New Roman" panose="02020603050405020304" pitchFamily="18" charset="0"/>
              </a:rPr>
              <a:t>. Солтүстік-</a:t>
            </a:r>
            <a:r>
              <a:rPr lang="kk-KZ" sz="1100" dirty="0">
                <a:solidFill>
                  <a:prstClr val="black"/>
                </a:solidFill>
                <a:latin typeface="Times New Roman" panose="02020603050405020304" pitchFamily="18" charset="0"/>
                <a:cs typeface="Times New Roman" panose="02020603050405020304" pitchFamily="18" charset="0"/>
              </a:rPr>
              <a:t>бат</a:t>
            </a:r>
            <a:r>
              <a:rPr lang="kk-KZ" sz="1100" dirty="0">
                <a:latin typeface="Times New Roman" panose="02020603050405020304" pitchFamily="18" charset="0"/>
                <a:cs typeface="Times New Roman" panose="02020603050405020304" pitchFamily="18" charset="0"/>
              </a:rPr>
              <a:t>ыстан</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жел соғады, күші 5-10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3-5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16 </a:t>
            </a:r>
            <a:r>
              <a:rPr lang="ru-RU" sz="1100" dirty="0" err="1">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түнде 17 </a:t>
            </a:r>
            <a:r>
              <a:rPr lang="ru-RU" sz="1100" dirty="0" err="1">
                <a:solidFill>
                  <a:prstClr val="black"/>
                </a:solidFill>
                <a:latin typeface="Times New Roman" panose="02020603050405020304" pitchFamily="18" charset="0"/>
                <a:cs typeface="Times New Roman" panose="02020603050405020304" pitchFamily="18" charset="0"/>
              </a:rPr>
              <a:t>қазанда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err="1">
                <a:solidFill>
                  <a:prstClr val="black"/>
                </a:solidFill>
                <a:latin typeface="Times New Roman" panose="02020603050405020304" pitchFamily="18" charset="0"/>
                <a:cs typeface="Times New Roman" panose="02020603050405020304" pitchFamily="18" charset="0"/>
              </a:rPr>
              <a:t>жиналуіне</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90160" y="2968051"/>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Гилей В.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74908697"/>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775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33161</TotalTime>
  <Words>601</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5512</cp:revision>
  <cp:lastPrinted>2023-01-16T10:13:34Z</cp:lastPrinted>
  <dcterms:created xsi:type="dcterms:W3CDTF">2018-03-27T06:03:00Z</dcterms:created>
  <dcterms:modified xsi:type="dcterms:W3CDTF">2024-10-15T06:42:48Z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