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7" d="100"/>
          <a:sy n="107" d="100"/>
        </p:scale>
        <p:origin x="-2664" y="-89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15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789775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a:t>
            </a:r>
            <a:r>
              <a:rPr lang="kk-KZ" altLang="ru-RU" sz="1200" b="1" dirty="0">
                <a:solidFill>
                  <a:srgbClr val="000000"/>
                </a:solidFill>
                <a:latin typeface="Times New Roman" pitchFamily="18" charset="0"/>
                <a:cs typeface="Times New Roman" pitchFamily="18" charset="0"/>
              </a:rPr>
              <a:t>6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15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a:t>
            </a:r>
            <a:r>
              <a:rPr lang="kk-KZ" altLang="ru-RU" sz="1200" b="1" dirty="0">
                <a:solidFill>
                  <a:srgbClr val="000000"/>
                </a:solidFill>
                <a:latin typeface="Times New Roman" pitchFamily="18" charset="0"/>
                <a:cs typeface="Times New Roman" pitchFamily="18" charset="0"/>
              </a:rPr>
              <a:t>6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Түнде және таңертең тұман. Батыстан, оңтүстік-батыстан жел соғады, күші 2-7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5-7 градус аяз, күндіз 5-7 градус жылы.</a:t>
            </a:r>
          </a:p>
          <a:p>
            <a:pPr algn="ctr"/>
            <a:r>
              <a:rPr lang="kk-KZ" altLang="ru-RU" sz="1200" b="1" dirty="0">
                <a:solidFill>
                  <a:srgbClr val="000000"/>
                </a:solidFill>
                <a:latin typeface="Times New Roman" pitchFamily="18" charset="0"/>
                <a:cs typeface="Times New Roman" pitchFamily="18" charset="0"/>
              </a:rPr>
              <a:t>17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17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5-10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5-7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16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15546</TotalTime>
  <Words>599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5343</cp:revision>
  <cp:lastPrinted>2021-07-01T03:56:27Z</cp:lastPrinted>
  <dcterms:created xsi:type="dcterms:W3CDTF">2018-03-27T06:03:00Z</dcterms:created>
  <dcterms:modified xsi:type="dcterms:W3CDTF">2024-10-15T07:26:56Z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