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885557469"/>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289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93589182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latin typeface="Times New Roman"/>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40</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0.079</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594</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0.119</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22</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0.055</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6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5</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a:t>
            </a:r>
            <a:r>
              <a:rPr lang="en-US"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smtClean="0">
                <a:solidFill>
                  <a:srgbClr val="000000"/>
                </a:solidFill>
                <a:latin typeface="Times New Roman" panose="02020603050405020304" pitchFamily="18" charset="0"/>
                <a:cs typeface="Times New Roman" panose="02020603050405020304" pitchFamily="18" charset="0"/>
              </a:rPr>
              <a:t>дейін2</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 Кей уақытта тұман.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 градус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үсік</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a:t>
            </a:r>
            <a:r>
              <a:rPr lang="en-US"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5</a:t>
            </a:r>
            <a:r>
              <a:rPr lang="ru-RU" sz="1200" dirty="0" smtClean="0">
                <a:solidFill>
                  <a:srgbClr val="000000"/>
                </a:solidFill>
                <a:latin typeface="Times New Roman" panose="02020603050405020304" pitchFamily="18" charset="0"/>
                <a:cs typeface="Times New Roman" panose="02020603050405020304" pitchFamily="18" charset="0"/>
                <a:sym typeface="+mn-ea"/>
              </a:rPr>
              <a:t>-10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 градус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үсік</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a:t>
            </a:r>
            <a:r>
              <a:rPr lang="en-US" sz="1200" dirty="0" smtClean="0">
                <a:solidFill>
                  <a:schemeClr val="tx1"/>
                </a:solidFill>
                <a:latin typeface="Times New Roman" pitchFamily="18" charset="0"/>
                <a:cs typeface="Times New Roman" pitchFamily="18" charset="0"/>
              </a:rPr>
              <a:t>6</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қазан, </a:t>
            </a:r>
            <a:r>
              <a:rPr lang="ru-RU" sz="1200" dirty="0" smtClean="0">
                <a:solidFill>
                  <a:schemeClr val="tx1"/>
                </a:solidFill>
                <a:latin typeface="Times New Roman" pitchFamily="18" charset="0"/>
                <a:cs typeface="Times New Roman" pitchFamily="18" charset="0"/>
              </a:rPr>
              <a:t>1</a:t>
            </a:r>
            <a:r>
              <a:rPr lang="en-US" sz="1200" dirty="0" smtClean="0">
                <a:solidFill>
                  <a:schemeClr val="tx1"/>
                </a:solidFill>
                <a:latin typeface="Times New Roman" pitchFamily="18" charset="0"/>
                <a:cs typeface="Times New Roman" pitchFamily="18" charset="0"/>
              </a:rPr>
              <a:t>7</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қазанға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14763</TotalTime>
  <Words>563</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3274</cp:revision>
  <cp:lastPrinted>2021-07-01T07:38:07Z</cp:lastPrinted>
  <dcterms:created xsi:type="dcterms:W3CDTF">2018-03-27T06:03:00Z</dcterms:created>
  <dcterms:modified xsi:type="dcterms:W3CDTF">2024-10-15T07:18:52Z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