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19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172940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түнде аздаған жауын-шашын (жаңбыр, қар). Түнде және таңертең тұман. Жолдарда көктайғақ.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kk-KZ" sz="1200" dirty="0" smtClean="0">
                <a:latin typeface="Times New Roman" pitchFamily="18" charset="0"/>
                <a:cs typeface="Times New Roman" pitchFamily="18" charset="0"/>
                <a:sym typeface="+mn-ea"/>
              </a:rPr>
              <a:t>м/с. Ауа температурасы түнде </a:t>
            </a:r>
            <a:r>
              <a:rPr lang="kk-KZ" sz="1200" dirty="0" smtClean="0">
                <a:latin typeface="Times New Roman" pitchFamily="18" charset="0"/>
                <a:cs typeface="Times New Roman" pitchFamily="18" charset="0"/>
                <a:sym typeface="+mn-ea"/>
              </a:rPr>
              <a:t>1-3, </a:t>
            </a:r>
            <a:r>
              <a:rPr lang="kk-KZ" sz="1200" dirty="0" smtClean="0">
                <a:latin typeface="Times New Roman" pitchFamily="18" charset="0"/>
                <a:cs typeface="Times New Roman" pitchFamily="18" charset="0"/>
                <a:sym typeface="+mn-ea"/>
              </a:rPr>
              <a:t>күндіз 5-7 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a:latin typeface="Times New Roman" pitchFamily="18" charset="0"/>
                <a:cs typeface="Times New Roman" pitchFamily="18" charset="0"/>
                <a:sym typeface="+mn-ea"/>
              </a:rPr>
              <a:t>Түнде және таңертең тұман.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sz="1200" dirty="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0-2 </a:t>
            </a:r>
            <a:r>
              <a:rPr lang="kk-KZ" sz="1200" dirty="0" smtClean="0">
                <a:latin typeface="Times New Roman" pitchFamily="18" charset="0"/>
                <a:cs typeface="Times New Roman" pitchFamily="18" charset="0"/>
                <a:sym typeface="+mn-ea"/>
              </a:rPr>
              <a:t>градус аяз.</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9047830"/>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0.372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ea typeface="Tahoma" pitchFamily="34"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ea typeface="Tahoma" pitchFamily="34" charset="0"/>
                          <a:cs typeface="Times New Roman" pitchFamily="18" charset="0"/>
                        </a:rPr>
                        <a:t>0.975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20987</TotalTime>
  <Words>524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4080</cp:revision>
  <cp:lastPrinted>2021-07-01T07:38:07Z</cp:lastPrinted>
  <dcterms:created xsi:type="dcterms:W3CDTF">2018-03-27T06:03:00Z</dcterms:created>
  <dcterms:modified xsi:type="dcterms:W3CDTF">2024-10-15T08:50:06Z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