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699748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15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16 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15 </a:t>
            </a:r>
            <a:r>
              <a:rPr lang="ru-RU" altLang="ru-RU" sz="1200" b="1" dirty="0" err="1" smtClean="0">
                <a:solidFill>
                  <a:srgbClr val="000000"/>
                </a:solidFill>
                <a:latin typeface="Times New Roman" pitchFamily="18" charset="0"/>
                <a:cs typeface="Times New Roman" pitchFamily="18" charset="0"/>
              </a:rPr>
              <a:t>қазан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16 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Оңтүстік-шығыстан жел соғады, күші 2-7 м/с. Ауа температурасы түнде 4-6 градус суық, күндіз 8-10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17 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16 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17</a:t>
            </a:r>
            <a:r>
              <a:rPr lang="kk-KZ" sz="1200" b="1" dirty="0" smtClean="0">
                <a:solidFill>
                  <a:srgbClr val="000000"/>
                </a:solidFill>
                <a:latin typeface="Times New Roman" pitchFamily="18" charset="0"/>
                <a:cs typeface="Times New Roman" pitchFamily="18" charset="0"/>
              </a:rPr>
              <a:t> 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0-2 </a:t>
            </a:r>
            <a:r>
              <a:rPr lang="kk-KZ" sz="1200" smtClean="0">
                <a:latin typeface="Times New Roman" panose="02020603050405020304" pitchFamily="18" charset="0"/>
                <a:cs typeface="Times New Roman" panose="02020603050405020304" pitchFamily="18" charset="0"/>
              </a:rPr>
              <a:t>градус </a:t>
            </a:r>
            <a:r>
              <a:rPr lang="kk-KZ" sz="1200" smtClean="0">
                <a:latin typeface="Times New Roman" panose="02020603050405020304" pitchFamily="18" charset="0"/>
                <a:cs typeface="Times New Roman" panose="02020603050405020304" pitchFamily="18" charset="0"/>
              </a:rPr>
              <a:t>суық </a:t>
            </a:r>
            <a:r>
              <a:rPr lang="kk-KZ" sz="1200" dirty="0" smtClean="0">
                <a:latin typeface="Times New Roman" panose="02020603050405020304" pitchFamily="18" charset="0"/>
                <a:cs typeface="Times New Roman" panose="02020603050405020304" pitchFamily="18" charset="0"/>
              </a:rPr>
              <a:t>болады</a:t>
            </a:r>
            <a:r>
              <a:rPr lang="kk-KZ" sz="1200" dirty="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0222350"/>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16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17 қазанда </a:t>
            </a:r>
            <a:r>
              <a:rPr lang="kk-KZ" sz="1200" dirty="0">
                <a:solidFill>
                  <a:schemeClr val="tx1"/>
                </a:solidFill>
                <a:latin typeface="Times New Roman" panose="02020603050405020304" pitchFamily="18" charset="0"/>
                <a:cs typeface="Times New Roman" panose="02020603050405020304" pitchFamily="18" charset="0"/>
              </a:rPr>
              <a:t>түнде </a:t>
            </a:r>
            <a:r>
              <a:rPr lang="kk-KZ" sz="1200"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19047</TotalTime>
  <Words>517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4875</cp:revision>
  <cp:lastPrinted>2021-07-01T07:38:07Z</cp:lastPrinted>
  <dcterms:created xsi:type="dcterms:W3CDTF">2018-03-27T06:03:00Z</dcterms:created>
  <dcterms:modified xsi:type="dcterms:W3CDTF">2024-10-15T09:42:31Z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