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8" y="3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0643085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41659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16 </a:t>
            </a:r>
            <a:r>
              <a:rPr lang="ru-RU" altLang="ru-RU" sz="1300" b="1" dirty="0" err="1">
                <a:latin typeface="Times New Roman" panose="02020603050405020304" pitchFamily="18" charset="0"/>
                <a:cs typeface="Times New Roman" panose="02020603050405020304" pitchFamily="18" charset="0"/>
              </a:rPr>
              <a:t>қазанға</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15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16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3-8 м/с. Ауа температурасы түнде 6-8 аяз, күндіз 5-7 жылы </a:t>
            </a:r>
            <a:r>
              <a:rPr lang="kk-KZ" sz="1300" dirty="0">
                <a:effectLst/>
                <a:latin typeface="Times New Roman" panose="02020603050405020304" pitchFamily="18" charset="0"/>
                <a:ea typeface="Calibri" panose="020F0502020204030204" pitchFamily="34" charset="0"/>
              </a:rPr>
              <a:t>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17 қазанға</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16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17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3-8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5-7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15 </a:t>
            </a:r>
            <a:r>
              <a:rPr lang="ru-RU" altLang="ru-RU" sz="1200" b="1" dirty="0" err="1">
                <a:solidFill>
                  <a:srgbClr val="000000"/>
                </a:solidFill>
                <a:latin typeface="Times New Roman" panose="02020603050405020304" pitchFamily="18" charset="0"/>
                <a:cs typeface="Times New Roman" panose="02020603050405020304" pitchFamily="18" charset="0"/>
              </a:rPr>
              <a:t>қазанда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50489462"/>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683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0.373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0.271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17124</TotalTime>
  <Words>563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3284</cp:revision>
  <cp:lastPrinted>2021-07-01T07:38:07Z</cp:lastPrinted>
  <dcterms:created xsi:type="dcterms:W3CDTF">2018-03-27T06:03:00Z</dcterms:created>
  <dcterms:modified xsi:type="dcterms:W3CDTF">2024-10-15T06:12:14Z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