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307472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15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Түнде және таңертең тұман. Ж</a:t>
            </a:r>
            <a:r>
              <a:rPr lang="ru-RU" sz="1200" dirty="0">
                <a:solidFill>
                  <a:prstClr val="black"/>
                </a:solidFill>
                <a:latin typeface="Times New Roman" pitchFamily="18" charset="0"/>
                <a:cs typeface="Times New Roman" pitchFamily="18" charset="0"/>
              </a:rPr>
              <a:t>ел с</a:t>
            </a:r>
            <a:r>
              <a:rPr lang="kk-KZ" sz="1200" dirty="0" smtClean="0">
                <a:solidFill>
                  <a:prstClr val="black"/>
                </a:solidFill>
                <a:latin typeface="Times New Roman" pitchFamily="18" charset="0"/>
                <a:cs typeface="Times New Roman" pitchFamily="18" charset="0"/>
              </a:rPr>
              <a:t>олтүстіктен, </a:t>
            </a:r>
            <a:r>
              <a:rPr lang="ru-RU" sz="1200" dirty="0" smtClean="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олтүстік-шығыстан </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3-5° аяз, күндіз 4-6° 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с</a:t>
            </a:r>
            <a:r>
              <a:rPr lang="kk-KZ" sz="1200" dirty="0">
                <a:solidFill>
                  <a:prstClr val="black"/>
                </a:solidFill>
                <a:latin typeface="Times New Roman" pitchFamily="18" charset="0"/>
                <a:cs typeface="Times New Roman" pitchFamily="18" charset="0"/>
              </a:rPr>
              <a:t>олтүстік-шығыстан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2-4° 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84050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19953</TotalTime>
  <Words>580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3993</cp:revision>
  <cp:lastPrinted>2021-07-01T03:56:27Z</cp:lastPrinted>
  <dcterms:created xsi:type="dcterms:W3CDTF">2018-03-27T06:03:00Z</dcterms:created>
  <dcterms:modified xsi:type="dcterms:W3CDTF">2024-10-15T07:19:30Z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