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46" autoAdjust="0"/>
  </p:normalViewPr>
  <p:slideViewPr>
    <p:cSldViewPr>
      <p:cViewPr>
        <p:scale>
          <a:sx n="124" d="100"/>
          <a:sy n="124" d="100"/>
        </p:scale>
        <p:origin x="-1686" y="3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519740060"/>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289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056012498"/>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11</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102</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0,514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қазан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қазанға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Көшпелі </a:t>
            </a:r>
            <a:r>
              <a:rPr lang="kk-KZ" sz="1200" kern="1400" dirty="0" smtClean="0">
                <a:solidFill>
                  <a:srgbClr val="000000"/>
                </a:solidFill>
                <a:latin typeface="Times New Roman"/>
                <a:ea typeface="Times New Roman"/>
              </a:rPr>
              <a:t>бұлтты, жауын-шашынсыз. </a:t>
            </a:r>
            <a:r>
              <a:rPr lang="kk-KZ" sz="1200" kern="1400" dirty="0" smtClean="0">
                <a:solidFill>
                  <a:srgbClr val="000000"/>
                </a:solidFill>
                <a:latin typeface="Times New Roman"/>
                <a:ea typeface="Times New Roman"/>
              </a:rPr>
              <a:t>Оңтүстік-шығыстан 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түнде 2-7, күндіз 6-11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1-3,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10-12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Оңтүстік-шығыстан жел соғады, күші </a:t>
            </a:r>
            <a:r>
              <a:rPr lang="kk-KZ" sz="1200" kern="1400" dirty="0" smtClean="0">
                <a:solidFill>
                  <a:srgbClr val="000000"/>
                </a:solidFill>
                <a:latin typeface="Times New Roman"/>
                <a:ea typeface="Times New Roman"/>
              </a:rPr>
              <a:t>5-10 </a:t>
            </a:r>
            <a:r>
              <a:rPr lang="kk-KZ" sz="1200" kern="1400" dirty="0" smtClean="0">
                <a:solidFill>
                  <a:srgbClr val="000000"/>
                </a:solidFill>
                <a:latin typeface="Times New Roman"/>
                <a:ea typeface="Times New Roman"/>
              </a:rPr>
              <a:t>м/с. Ауа температурасы </a:t>
            </a:r>
            <a:r>
              <a:rPr lang="kk-KZ" sz="1200" kern="1400" dirty="0" smtClean="0">
                <a:solidFill>
                  <a:srgbClr val="000000"/>
                </a:solidFill>
                <a:latin typeface="Times New Roman"/>
                <a:ea typeface="Times New Roman"/>
              </a:rPr>
              <a:t>5-7 </a:t>
            </a:r>
            <a:r>
              <a:rPr lang="kk-KZ" sz="1200" kern="1400" dirty="0" smtClean="0">
                <a:solidFill>
                  <a:srgbClr val="000000"/>
                </a:solidFill>
                <a:latin typeface="Times New Roman"/>
                <a:ea typeface="Times New Roman"/>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37143" y="2236787"/>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16 </a:t>
            </a:r>
            <a:r>
              <a:rPr lang="ru-RU" sz="1200" b="1" dirty="0" err="1" smtClean="0">
                <a:solidFill>
                  <a:schemeClr val="tx1"/>
                </a:solidFill>
                <a:latin typeface="Times New Roman" panose="02020603050405020304" pitchFamily="18" charset="0"/>
                <a:cs typeface="Times New Roman" panose="02020603050405020304" pitchFamily="18" charset="0"/>
              </a:rPr>
              <a:t>қазан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23945</TotalTime>
  <Words>581</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4006</cp:revision>
  <cp:lastPrinted>2023-02-06T06:57:51Z</cp:lastPrinted>
  <dcterms:created xsi:type="dcterms:W3CDTF">2018-03-27T06:03:00Z</dcterms:created>
  <dcterms:modified xsi:type="dcterms:W3CDTF">2024-10-15T07:38:45Z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