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07763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15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47955571"/>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қазаннан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16 қазанға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Түнде және таңертең тұман түседі.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 үсік 1-3 градус,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9-11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17 қазанға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16 қазаннан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17 </a:t>
            </a:r>
            <a:r>
              <a:rPr lang="ru-RU" altLang="ru-RU" sz="1200" b="1" dirty="0" err="1" smtClean="0">
                <a:latin typeface="Times New Roman" panose="02020603050405020304" pitchFamily="18" charset="0"/>
                <a:cs typeface="Times New Roman" panose="02020603050405020304" pitchFamily="18" charset="0"/>
              </a:rPr>
              <a:t>қазанға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3-8 м/с. Ауа температурасы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қазаннан</a:t>
            </a:r>
            <a:r>
              <a:rPr lang="ru-RU" sz="1200" dirty="0" smtClean="0">
                <a:solidFill>
                  <a:schemeClr val="tx1"/>
                </a:solidFill>
                <a:latin typeface="Times New Roman" panose="02020603050405020304" pitchFamily="18" charset="0"/>
                <a:cs typeface="Times New Roman" panose="02020603050405020304" pitchFamily="18" charset="0"/>
              </a:rPr>
              <a:t>, 1</a:t>
            </a:r>
            <a:r>
              <a:rPr lang="kk-KZ" sz="1200" dirty="0">
                <a:solidFill>
                  <a:schemeClr val="tx1"/>
                </a:solidFill>
                <a:latin typeface="Times New Roman" panose="02020603050405020304" pitchFamily="18" charset="0"/>
                <a:cs typeface="Times New Roman" panose="02020603050405020304" pitchFamily="18" charset="0"/>
              </a:rPr>
              <a:t>7</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қазанға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13859</TotalTime>
  <Words>585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3397</cp:revision>
  <cp:lastPrinted>2021-07-01T03:56:27Z</cp:lastPrinted>
  <dcterms:created xsi:type="dcterms:W3CDTF">2018-03-27T06:03:00Z</dcterms:created>
  <dcterms:modified xsi:type="dcterms:W3CDTF">2024-10-15T08:24:31Z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