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85155913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290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северо-восточный, северный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0-2 мороза, днем 8-10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1-3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348254"/>
              </p:ext>
            </p:extLst>
          </p:nvPr>
        </p:nvGraphicFramePr>
        <p:xfrm>
          <a:off x="4986306" y="4437112"/>
          <a:ext cx="4759297" cy="1818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72743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805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434</TotalTime>
  <Words>548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89</cp:revision>
  <cp:lastPrinted>2021-07-01T03:56:27Z</cp:lastPrinted>
  <dcterms:created xsi:type="dcterms:W3CDTF">2024-09-22T07:48:17Z</dcterms:created>
  <dcterms:modified xsi:type="dcterms:W3CDTF">2024-10-16T08:34:40Z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