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9C88B9-6764-44F5-8ED9-724CF7462F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839328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1FF2C-7D94-4E0A-A70B-2BC4D0CF67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C9213-FAF9-427E-BA7F-F44AB3B412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7673A-77B7-40F9-8E98-54540ABD07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BBA21-4607-48A9-BD1B-7724B00FBA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3AAF3-1ACF-47B1-B835-3C63A3F7FE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55F47-3909-466E-949F-3A7D5FE21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5FDC5-07AF-41AE-B18E-9A0084E406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B8538-FB5E-4154-B528-95484986BC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076B3-19DD-4DAB-ACEE-03CD4BD33F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E6E95-042A-452D-9CDF-765ADFD779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398A6-144A-456A-A724-7461CA77C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DAE293-5100-4614-8999-48C0130459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3471" y="213151"/>
            <a:ext cx="48307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ночью осадки (преимущественно дождь), туман. Ветер северо-восточный 2-7 м/с. Температура воздуха ночью 1-3, днем 6-8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smtClean="0">
                <a:solidFill>
                  <a:schemeClr val="tx1"/>
                </a:solidFill>
              </a:rPr>
              <a:t>Временами</a:t>
            </a:r>
            <a:r>
              <a:rPr lang="ru-RU" sz="110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туман</a:t>
            </a:r>
            <a:r>
              <a:rPr lang="ru-RU" sz="1100" dirty="0" smtClean="0">
                <a:solidFill>
                  <a:schemeClr val="tx1"/>
                </a:solidFill>
              </a:rPr>
              <a:t>. Ветер 0-5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865231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22258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5148</cp:revision>
  <cp:lastPrinted>2021-07-01T09:11:30Z</cp:lastPrinted>
  <dcterms:created xsi:type="dcterms:W3CDTF">2018-03-27T06:03:00Z</dcterms:created>
  <dcterms:modified xsi:type="dcterms:W3CDTF">2024-10-16T07:24:12Z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