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752963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 по 20 ч. 17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2-7 м/с. Температура воздуха ночью 5-7 мороза, днем 7-9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октября по 08 ч. 18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4-6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04330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20580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3353</cp:revision>
  <cp:lastPrinted>2021-07-01T03:56:27Z</cp:lastPrinted>
  <dcterms:created xsi:type="dcterms:W3CDTF">2018-03-27T06:03:00Z</dcterms:created>
  <dcterms:modified xsi:type="dcterms:W3CDTF">2024-10-16T06:08:16Z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