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487" autoAdjust="0"/>
  </p:normalViewPr>
  <p:slideViewPr>
    <p:cSldViewPr showGuides="1">
      <p:cViewPr>
        <p:scale>
          <a:sx n="124" d="100"/>
          <a:sy n="124" d="100"/>
        </p:scale>
        <p:origin x="-160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87861897"/>
              </p:ext>
            </p:extLst>
          </p:nvPr>
        </p:nvGraphicFramePr>
        <p:xfrm>
          <a:off x="307975" y="2560791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без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осадков. Ветер северо-восточный, 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2-4 мороза, днем 6-8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восточный 9-14 м/с. Температура воздуха ночью 2-4 мороза. </a:t>
            </a:r>
          </a:p>
          <a:p>
            <a:pPr lvl="0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4430202"/>
              </p:ext>
            </p:extLst>
          </p:nvPr>
        </p:nvGraphicFramePr>
        <p:xfrm>
          <a:off x="5097016" y="4182756"/>
          <a:ext cx="4536504" cy="22018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238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481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1.546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22921</TotalTime>
  <Words>645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4246</cp:revision>
  <cp:lastPrinted>2021-07-01T03:56:27Z</cp:lastPrinted>
  <dcterms:created xsi:type="dcterms:W3CDTF">2018-03-27T06:03:00Z</dcterms:created>
  <dcterms:modified xsi:type="dcterms:W3CDTF">2024-10-16T08:35:02Z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