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633687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17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северо-западный 3-8 м/с. Температура воздуха ночью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2-4 мороза, днем 7-9 тепла.</a:t>
            </a:r>
            <a:endParaRPr lang="kk-KZ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18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3-5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2860475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октября, ночью 18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134650" y="2803120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35606</TotalTime>
  <Words>653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5731</cp:revision>
  <cp:lastPrinted>2021-11-30T05:55:24Z</cp:lastPrinted>
  <dcterms:created xsi:type="dcterms:W3CDTF">2018-03-27T06:03:00Z</dcterms:created>
  <dcterms:modified xsi:type="dcterms:W3CDTF">2024-10-16T06:15:32Z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