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3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46889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544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гроза. Ветер юго-восточный 9-14 м/с. Температура воздуха ночью 6-8, днем 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27268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3555</cp:revision>
  <cp:lastPrinted>2021-10-15T03:50:29Z</cp:lastPrinted>
  <dcterms:created xsi:type="dcterms:W3CDTF">2018-03-27T06:03:00Z</dcterms:created>
  <dcterms:modified xsi:type="dcterms:W3CDTF">2024-10-16T07:24:56Z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