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8" d="100"/>
          <a:sy n="118" d="100"/>
        </p:scale>
        <p:origin x="-1140" y="-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777747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290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0000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7560247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47199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Ночью и утром туман. Ветер юго-восточный 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1-3,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дождь.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северо-восточный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1-3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27442</TotalTime>
  <Words>595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4996</cp:revision>
  <cp:lastPrinted>2021-07-01T03:56:27Z</cp:lastPrinted>
  <dcterms:created xsi:type="dcterms:W3CDTF">2018-03-27T06:03:00Z</dcterms:created>
  <dcterms:modified xsi:type="dcterms:W3CDTF">2024-10-16T06:30:42Z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