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жауын-шашын </a:t>
            </a:r>
            <a:r>
              <a:rPr lang="kk-KZ"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жаңбыр, қар).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жел соғады, күші 5-10, екпіні 14 м/с. Ауа температурасы түнде 0-2, күндіз 4-6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үсік 3-5 градус.</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smtClean="0">
                <a:solidFill>
                  <a:schemeClr val="tx1"/>
                </a:solidFill>
                <a:latin typeface="Times New Roman" panose="02020603050405020304" pitchFamily="18" charset="0"/>
                <a:cs typeface="Times New Roman" panose="02020603050405020304" pitchFamily="18" charset="0"/>
              </a:rPr>
              <a:t>, 18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19902</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4548</cp:revision>
  <cp:lastPrinted>2021-07-01T03:56:27Z</cp:lastPrinted>
  <dcterms:created xsi:type="dcterms:W3CDTF">2018-03-27T06:03:00Z</dcterms:created>
  <dcterms:modified xsi:type="dcterms:W3CDTF">2024-10-16T07:34:16Z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