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994376756"/>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290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16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16 </a:t>
            </a:r>
            <a:r>
              <a:rPr lang="kk-KZ" altLang="ru-RU" sz="1200" b="1" dirty="0" smtClean="0">
                <a:latin typeface="Times New Roman" panose="02020603050405020304" pitchFamily="18" charset="0"/>
                <a:cs typeface="Times New Roman" panose="02020603050405020304" pitchFamily="18" charset="0"/>
              </a:rPr>
              <a:t>қазанға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3955233228"/>
              </p:ext>
            </p:extLst>
          </p:nvPr>
        </p:nvGraphicFramePr>
        <p:xfrm>
          <a:off x="5013732" y="4257917"/>
          <a:ext cx="4691064" cy="2051403"/>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0,64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smtClean="0">
                          <a:solidFill>
                            <a:schemeClr val="tx1"/>
                          </a:solidFill>
                          <a:latin typeface="Times New Roman" panose="02020603050405020304" pitchFamily="18" charset="0"/>
                          <a:cs typeface="Times New Roman" panose="02020603050405020304" pitchFamily="18" charset="0"/>
                        </a:rPr>
                        <a:t>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2031325"/>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17</a:t>
            </a:r>
            <a:r>
              <a:rPr lang="kk-KZ" altLang="ru-RU" sz="1200" b="1" dirty="0" smtClean="0">
                <a:latin typeface="Times New Roman" panose="02020603050405020304" pitchFamily="18" charset="0"/>
                <a:cs typeface="Times New Roman" panose="02020603050405020304" pitchFamily="18" charset="0"/>
              </a:rPr>
              <a:t> қазанға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1</a:t>
            </a:r>
            <a:r>
              <a:rPr lang="kk-KZ" altLang="ru-RU" sz="1200" b="1" dirty="0">
                <a:latin typeface="Times New Roman" pitchFamily="18" charset="0"/>
                <a:cs typeface="Times New Roman" pitchFamily="18" charset="0"/>
              </a:rPr>
              <a:t>6</a:t>
            </a:r>
            <a:r>
              <a:rPr lang="kk-KZ" altLang="ru-RU" sz="1200" b="1" dirty="0" smtClean="0">
                <a:latin typeface="Times New Roman" pitchFamily="18" charset="0"/>
                <a:cs typeface="Times New Roman" pitchFamily="18" charset="0"/>
              </a:rPr>
              <a:t> қазаннан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17қазанға </a:t>
            </a:r>
            <a:r>
              <a:rPr lang="kk-KZ" altLang="ru-RU" sz="1200" b="1" dirty="0" smtClean="0">
                <a:latin typeface="Times New Roman" pitchFamily="18" charset="0"/>
                <a:cs typeface="Times New Roman" pitchFamily="18" charset="0"/>
              </a:rPr>
              <a:t>2024 </a:t>
            </a:r>
            <a:r>
              <a:rPr lang="kk-KZ" altLang="ru-RU" sz="1200" b="1" dirty="0">
                <a:latin typeface="Times New Roman" pitchFamily="18" charset="0"/>
                <a:cs typeface="Times New Roman" pitchFamily="18" charset="0"/>
              </a:rPr>
              <a:t>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К</a:t>
            </a:r>
            <a:r>
              <a:rPr lang="kk-KZ" sz="1100" dirty="0" smtClean="0">
                <a:latin typeface="Times New Roman" pitchFamily="18" charset="0"/>
                <a:cs typeface="Times New Roman" pitchFamily="18" charset="0"/>
              </a:rPr>
              <a:t>өшпелі </a:t>
            </a:r>
            <a:r>
              <a:rPr lang="kk-KZ" sz="1100" dirty="0" smtClean="0">
                <a:latin typeface="Times New Roman" pitchFamily="18" charset="0"/>
                <a:cs typeface="Times New Roman" pitchFamily="18" charset="0"/>
              </a:rPr>
              <a:t>бұлтты, жауын-шашынсыз болады. Түнде және таңертең  тұман түседі. Шығыстан жел соғады, күші 5-10 м/с. Ауа температурасы түнде 1-3 градус үсік, күндіз 14-16 градус жылы болады.</a:t>
            </a:r>
          </a:p>
          <a:p>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18 қазанға</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2024 ж.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17 қазаннан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18 </a:t>
            </a:r>
            <a:r>
              <a:rPr lang="ru-RU" altLang="ru-RU" sz="1200" b="1" dirty="0" err="1" smtClean="0">
                <a:latin typeface="Times New Roman" panose="02020603050405020304" pitchFamily="18" charset="0"/>
                <a:cs typeface="Times New Roman" panose="02020603050405020304" pitchFamily="18" charset="0"/>
              </a:rPr>
              <a:t>қазанға</a:t>
            </a:r>
            <a:r>
              <a:rPr 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Оңтүстік-шығыстан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 5-10 </a:t>
            </a:r>
            <a:r>
              <a:rPr lang="kk-KZ" sz="1100" dirty="0" smtClean="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3-5 </a:t>
            </a:r>
            <a:r>
              <a:rPr lang="kk-KZ" sz="1100" dirty="0" smtClean="0">
                <a:latin typeface="Times New Roman" pitchFamily="18" charset="0"/>
                <a:cs typeface="Times New Roman" pitchFamily="18" charset="0"/>
              </a:rPr>
              <a:t>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5036455" y="2162602"/>
            <a:ext cx="4645546"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100" dirty="0" smtClean="0">
                <a:solidFill>
                  <a:schemeClr val="tx1"/>
                </a:solidFill>
                <a:latin typeface="Times New Roman" panose="02020603050405020304" pitchFamily="18" charset="0"/>
                <a:cs typeface="Times New Roman" panose="02020603050405020304" pitchFamily="18" charset="0"/>
              </a:rPr>
              <a:t>17 </a:t>
            </a:r>
            <a:r>
              <a:rPr lang="ru-RU" sz="1100" dirty="0" err="1" smtClean="0">
                <a:solidFill>
                  <a:schemeClr val="tx1"/>
                </a:solidFill>
                <a:latin typeface="Times New Roman" panose="02020603050405020304" pitchFamily="18" charset="0"/>
                <a:cs typeface="Times New Roman" panose="02020603050405020304" pitchFamily="18" charset="0"/>
              </a:rPr>
              <a:t>қазаннан</a:t>
            </a:r>
            <a:r>
              <a:rPr lang="ru-RU" sz="1100" dirty="0" smtClean="0">
                <a:solidFill>
                  <a:schemeClr val="tx1"/>
                </a:solidFill>
                <a:latin typeface="Times New Roman" panose="02020603050405020304" pitchFamily="18" charset="0"/>
                <a:cs typeface="Times New Roman" panose="02020603050405020304" pitchFamily="18" charset="0"/>
              </a:rPr>
              <a:t>, 1</a:t>
            </a:r>
            <a:r>
              <a:rPr lang="kk-KZ" sz="1100" dirty="0">
                <a:solidFill>
                  <a:schemeClr val="tx1"/>
                </a:solidFill>
                <a:latin typeface="Times New Roman" panose="02020603050405020304" pitchFamily="18" charset="0"/>
                <a:cs typeface="Times New Roman" panose="02020603050405020304" pitchFamily="18" charset="0"/>
              </a:rPr>
              <a:t>8</a:t>
            </a:r>
            <a:r>
              <a:rPr lang="kk-KZ"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қазанға қараған </a:t>
            </a:r>
            <a:r>
              <a:rPr lang="ru-RU" sz="11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Кыдырбаева</a:t>
            </a:r>
            <a:r>
              <a:rPr lang="ru-RU" sz="1200" b="1" i="1" dirty="0" smtClean="0">
                <a:latin typeface="Times New Roman" panose="02020603050405020304" pitchFamily="18" charset="0"/>
                <a:cs typeface="Times New Roman" panose="02020603050405020304" pitchFamily="18" charset="0"/>
              </a:rPr>
              <a:t> А.К.</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13860</TotalTime>
  <Words>584</Words>
  <Application>Microsoft Office PowerPoint</Application>
  <PresentationFormat>Лист A4 (210x297 мм)</PresentationFormat>
  <Paragraphs>90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3398</cp:revision>
  <cp:lastPrinted>2021-07-01T03:56:27Z</cp:lastPrinted>
  <dcterms:created xsi:type="dcterms:W3CDTF">2018-03-27T06:03:00Z</dcterms:created>
  <dcterms:modified xsi:type="dcterms:W3CDTF">2024-10-16T07:25:08Z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