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99" d="100"/>
          <a:sy n="99" d="100"/>
        </p:scale>
        <p:origin x="-2526" y="-36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16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9194791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1</a:t>
            </a:r>
            <a:r>
              <a:rPr lang="kk-KZ" altLang="ru-RU" sz="1200" b="1" dirty="0">
                <a:solidFill>
                  <a:srgbClr val="000000"/>
                </a:solidFill>
                <a:latin typeface="Times New Roman" pitchFamily="18" charset="0"/>
                <a:cs typeface="Times New Roman" pitchFamily="18" charset="0"/>
              </a:rPr>
              <a:t>7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16 </a:t>
            </a:r>
            <a:r>
              <a:rPr lang="ru-RU" sz="1200" b="1" dirty="0" err="1">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1</a:t>
            </a:r>
            <a:r>
              <a:rPr lang="kk-KZ" altLang="ru-RU" sz="1200" b="1" dirty="0">
                <a:solidFill>
                  <a:srgbClr val="000000"/>
                </a:solidFill>
                <a:latin typeface="Times New Roman" pitchFamily="18" charset="0"/>
                <a:cs typeface="Times New Roman" pitchFamily="18" charset="0"/>
              </a:rPr>
              <a:t>7 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Көшпелі бұлтты</a:t>
            </a:r>
            <a:r>
              <a:rPr lang="kk-KZ" sz="1200">
                <a:latin typeface="Times New Roman" pitchFamily="18" charset="0"/>
                <a:cs typeface="Times New Roman" pitchFamily="18" charset="0"/>
              </a:rPr>
              <a:t>, </a:t>
            </a:r>
            <a:r>
              <a:rPr lang="kk-KZ" sz="1200" smtClean="0">
                <a:latin typeface="Times New Roman" pitchFamily="18" charset="0"/>
                <a:cs typeface="Times New Roman" pitchFamily="18" charset="0"/>
              </a:rPr>
              <a:t>жауын-шашынсыз. Оңтүстіктен</a:t>
            </a:r>
            <a:r>
              <a:rPr lang="kk-KZ" sz="1200" dirty="0">
                <a:latin typeface="Times New Roman" pitchFamily="18" charset="0"/>
                <a:cs typeface="Times New Roman" pitchFamily="18" charset="0"/>
              </a:rPr>
              <a:t>, оңтүстік-батыстан жел соғады, күші 2-7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6-8 градус аяз, күндіз 6-8 градус жылы.</a:t>
            </a:r>
          </a:p>
          <a:p>
            <a:pPr algn="ctr"/>
            <a:r>
              <a:rPr lang="kk-KZ" altLang="ru-RU" sz="1200" b="1" dirty="0">
                <a:solidFill>
                  <a:srgbClr val="000000"/>
                </a:solidFill>
                <a:latin typeface="Times New Roman" pitchFamily="18" charset="0"/>
                <a:cs typeface="Times New Roman" pitchFamily="18" charset="0"/>
              </a:rPr>
              <a:t>18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қазанға 20</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18 қазанға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Оңтүстік-батыстан жел соғады, күші 5-10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7-9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83099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17 </a:t>
            </a:r>
            <a:r>
              <a:rPr lang="kk-KZ" sz="1200" dirty="0">
                <a:solidFill>
                  <a:schemeClr val="tx1"/>
                </a:solidFill>
                <a:latin typeface="Times New Roman" pitchFamily="18" charset="0"/>
                <a:cs typeface="Times New Roman" pitchFamily="18" charset="0"/>
              </a:rPr>
              <a:t>қазан тәулігінде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17 </a:t>
            </a:r>
            <a:r>
              <a:rPr lang="kk-KZ" sz="1200" dirty="0">
                <a:solidFill>
                  <a:schemeClr val="tx1"/>
                </a:solidFill>
                <a:latin typeface="Times New Roman" pitchFamily="18" charset="0"/>
                <a:cs typeface="Times New Roman" pitchFamily="18" charset="0"/>
              </a:rPr>
              <a:t>қазан тәулігінде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15547</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5348</cp:revision>
  <cp:lastPrinted>2021-07-01T03:56:27Z</cp:lastPrinted>
  <dcterms:created xsi:type="dcterms:W3CDTF">2018-03-27T06:03:00Z</dcterms:created>
  <dcterms:modified xsi:type="dcterms:W3CDTF">2024-10-16T07:03:07Z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