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904787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16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16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5309123"/>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97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4176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0.835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17</a:t>
            </a:r>
            <a:r>
              <a:rPr lang="ru-RU" sz="1100" b="1" kern="1400" dirty="0">
                <a:latin typeface="Times New Roman" panose="02020603050405020304" pitchFamily="18" charset="0"/>
                <a:cs typeface="Times New Roman" panose="02020603050405020304" pitchFamily="18" charset="0"/>
              </a:rPr>
              <a:t> қазанға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16 қазан  с. 20-ден 17 қазан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 Солтүстік-батыстан жел соғады, күші 3-8 м/с. Ауа температурасы түнде 2-4 аяз, күндіз 7-9 жылы.</a:t>
            </a:r>
          </a:p>
          <a:p>
            <a:pPr algn="ctr"/>
            <a:r>
              <a:rPr lang="ru-RU" sz="1100" b="1" kern="1400" dirty="0">
                <a:latin typeface="Times New Roman" panose="02020603050405020304" pitchFamily="18" charset="0"/>
                <a:cs typeface="Times New Roman" panose="02020603050405020304" pitchFamily="18" charset="0"/>
              </a:rPr>
              <a:t>18 қазанға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17 қазан с. 20-ден 18 қазан с. 08-ға дейін </a:t>
            </a:r>
          </a:p>
          <a:p>
            <a:pPr algn="just"/>
            <a:r>
              <a:rPr lang="kk-KZ" sz="1100" dirty="0">
                <a:latin typeface="Times New Roman" panose="02020603050405020304" pitchFamily="18" charset="0"/>
                <a:ea typeface="Times New Roman" panose="02020603050405020304" pitchFamily="18" charset="0"/>
              </a:rPr>
              <a:t>       Көшпелі б</a:t>
            </a:r>
            <a:r>
              <a:rPr lang="kk-KZ" sz="1100" kern="1400" dirty="0">
                <a:solidFill>
                  <a:srgbClr val="000000"/>
                </a:solidFill>
                <a:latin typeface="Times New Roman" panose="02020603050405020304" pitchFamily="18" charset="0"/>
                <a:ea typeface="Times New Roman" panose="02020603050405020304" pitchFamily="18" charset="0"/>
              </a:rPr>
              <a:t>ұлтты, жауын-шашынсыз</a:t>
            </a:r>
            <a:r>
              <a:rPr lang="kk-KZ" sz="1100" dirty="0">
                <a:latin typeface="Times New Roman" panose="02020603050405020304" pitchFamily="18" charset="0"/>
                <a:cs typeface="Times New Roman" panose="02020603050405020304" pitchFamily="18" charset="0"/>
              </a:rPr>
              <a:t>. Солтүстік-</a:t>
            </a:r>
            <a:r>
              <a:rPr lang="kk-KZ" sz="1100" dirty="0">
                <a:solidFill>
                  <a:prstClr val="black"/>
                </a:solidFill>
                <a:latin typeface="Times New Roman" panose="02020603050405020304" pitchFamily="18" charset="0"/>
                <a:cs typeface="Times New Roman" panose="02020603050405020304" pitchFamily="18" charset="0"/>
              </a:rPr>
              <a:t>бат</a:t>
            </a:r>
            <a:r>
              <a:rPr lang="kk-KZ" sz="1100" dirty="0">
                <a:latin typeface="Times New Roman" panose="02020603050405020304" pitchFamily="18" charset="0"/>
                <a:cs typeface="Times New Roman" panose="02020603050405020304" pitchFamily="18" charset="0"/>
              </a:rPr>
              <a:t>ыстан</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жел соғады, күші 3-8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3-5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17 </a:t>
            </a:r>
            <a:r>
              <a:rPr lang="ru-RU" sz="1100" dirty="0" err="1">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түнде 18 </a:t>
            </a:r>
            <a:r>
              <a:rPr lang="ru-RU" sz="1100" dirty="0" err="1">
                <a:solidFill>
                  <a:prstClr val="black"/>
                </a:solidFill>
                <a:latin typeface="Times New Roman" panose="02020603050405020304" pitchFamily="18" charset="0"/>
                <a:cs typeface="Times New Roman" panose="02020603050405020304" pitchFamily="18" charset="0"/>
              </a:rPr>
              <a:t>қазанда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err="1">
                <a:solidFill>
                  <a:prstClr val="black"/>
                </a:solidFill>
                <a:latin typeface="Times New Roman" panose="02020603050405020304" pitchFamily="18" charset="0"/>
                <a:cs typeface="Times New Roman" panose="02020603050405020304" pitchFamily="18" charset="0"/>
              </a:rPr>
              <a:t>жиналуіне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a:t>
            </a:r>
            <a:r>
              <a:rPr lang="ru-RU" sz="1100">
                <a:solidFill>
                  <a:prstClr val="black"/>
                </a:solidFill>
                <a:latin typeface="Times New Roman" panose="02020603050405020304" pitchFamily="18" charset="0"/>
                <a:cs typeface="Times New Roman" panose="02020603050405020304" pitchFamily="18" charset="0"/>
              </a:rPr>
              <a:t>деңгейі </a:t>
            </a:r>
            <a:r>
              <a:rPr lang="ru-RU" sz="1100" b="1">
                <a:solidFill>
                  <a:prstClr val="black"/>
                </a:solidFill>
                <a:latin typeface="Times New Roman" panose="02020603050405020304" pitchFamily="18" charset="0"/>
                <a:cs typeface="Times New Roman" panose="02020603050405020304" pitchFamily="18" charset="0"/>
              </a:rPr>
              <a:t>жоғары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90160" y="2968051"/>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33161</TotalTime>
  <Words>601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5515</cp:revision>
  <cp:lastPrinted>2023-01-16T10:13:34Z</cp:lastPrinted>
  <dcterms:created xsi:type="dcterms:W3CDTF">2018-03-27T06:03:00Z</dcterms:created>
  <dcterms:modified xsi:type="dcterms:W3CDTF">2024-10-16T06:15:52Z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