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9770109"/>
              </p:ext>
            </p:extLst>
          </p:nvPr>
        </p:nvGraphicFramePr>
        <p:xfrm>
          <a:off x="307975" y="2401809"/>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16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2024 ж. сағ. 20-дейін</a:t>
            </a:r>
          </a:p>
          <a:p>
            <a:pPr algn="just"/>
            <a:r>
              <a:rPr lang="ru-RU" sz="1200" dirty="0">
                <a:latin typeface="Times New Roman" panose="02020603050405020304" pitchFamily="18" charset="0"/>
                <a:cs typeface="Times New Roman" panose="02020603050405020304" pitchFamily="18" charset="0"/>
              </a:rPr>
              <a:t>Аздаған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a:latin typeface="Times New Roman" panose="02020603050405020304" pitchFamily="18" charset="0"/>
                <a:cs typeface="Times New Roman" panose="02020603050405020304" pitchFamily="18" charset="0"/>
              </a:rPr>
              <a:t>Оңтүстік-шығыстан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 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Оңтүстік-шығыстан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3-8</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a:solidFill>
                  <a:prstClr val="black"/>
                </a:solidFill>
                <a:latin typeface="Times New Roman" panose="02020603050405020304" pitchFamily="18" charset="0"/>
                <a:cs typeface="Times New Roman" panose="02020603050405020304" pitchFamily="18" charset="0"/>
              </a:rPr>
              <a:t>градус аяз.</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340679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21357</TotalTime>
  <Words>576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4215</cp:revision>
  <cp:lastPrinted>2021-07-01T07:38:07Z</cp:lastPrinted>
  <dcterms:created xsi:type="dcterms:W3CDTF">2018-03-27T06:03:00Z</dcterms:created>
  <dcterms:modified xsi:type="dcterms:W3CDTF">2024-10-16T07:23:58Z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