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88173395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291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октября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9727" y="188009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endParaRPr lang="kk-KZ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во второй половине дня дождь.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юго-восточный, восточный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8-10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дождь. Ветер восточный 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октября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0242379"/>
              </p:ext>
            </p:extLst>
          </p:nvPr>
        </p:nvGraphicFramePr>
        <p:xfrm>
          <a:off x="5051078" y="4034682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4523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0,481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0,399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0,288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2558" y="2162738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октября,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79620" y="614016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37772</TotalTime>
  <Words>591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5020</cp:revision>
  <cp:lastPrinted>2021-02-03T11:37:00Z</cp:lastPrinted>
  <dcterms:created xsi:type="dcterms:W3CDTF">2018-03-27T06:03:00Z</dcterms:created>
  <dcterms:modified xsi:type="dcterms:W3CDTF">2024-10-17T10:12:18Z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