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30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38724315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северо-западный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3-8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43045" y="333828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78399" y="2384130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6880946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20517</TotalTime>
  <Words>595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3946</cp:revision>
  <cp:lastPrinted>2021-10-14T11:15:53Z</cp:lastPrinted>
  <dcterms:created xsi:type="dcterms:W3CDTF">2018-03-27T06:03:00Z</dcterms:created>
  <dcterms:modified xsi:type="dcterms:W3CDTF">2024-10-17T08:08:19Z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