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7010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северо-западный, западный 3-8 м/с. Температура воздуха ночью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8-10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19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04139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октября, ночью 19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 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35633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5737</cp:revision>
  <cp:lastPrinted>2021-11-30T05:55:24Z</cp:lastPrinted>
  <dcterms:created xsi:type="dcterms:W3CDTF">2018-03-27T06:03:00Z</dcterms:created>
  <dcterms:modified xsi:type="dcterms:W3CDTF">2024-10-17T06:37:33Z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