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9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265018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3-8 м/с. Температура воздуха ночью 3-5 мороза, днем 9-11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1-3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79849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20480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4145</cp:revision>
  <cp:lastPrinted>2021-07-01T03:56:27Z</cp:lastPrinted>
  <dcterms:created xsi:type="dcterms:W3CDTF">2018-03-27T06:03:00Z</dcterms:created>
  <dcterms:modified xsi:type="dcterms:W3CDTF">2024-10-17T08:12:26Z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