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7970" autoAdjust="0"/>
    <p:restoredTop sz="94660"/>
  </p:normalViewPr>
  <p:slideViewPr>
    <p:cSldViewPr showGuides="1">
      <p:cViewPr varScale="1">
        <p:scale>
          <a:sx n="118" d="100"/>
          <a:sy n="118" d="100"/>
        </p:scale>
        <p:origin x="-2022" y="-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3715066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291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0000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205685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47199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но, во второй половине дня дождь,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Ночью и утром туман. 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9-14, днем порывы 18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5-7,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 дождь.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северо-восточный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9-14, порывы 15-20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5-7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27448</TotalTime>
  <Words>606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5002</cp:revision>
  <cp:lastPrinted>2021-07-01T03:56:27Z</cp:lastPrinted>
  <dcterms:created xsi:type="dcterms:W3CDTF">2018-03-27T06:03:00Z</dcterms:created>
  <dcterms:modified xsi:type="dcterms:W3CDTF">2024-10-17T07:19:08Z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