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8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713242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октября по 20 ч. 18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2-7 м/с. Температура воздуха ночью 4-6 мороза, днем 8-10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по 08 ч. 19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4-6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443623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20585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3354</cp:revision>
  <cp:lastPrinted>2021-07-01T03:56:27Z</cp:lastPrinted>
  <dcterms:created xsi:type="dcterms:W3CDTF">2018-03-27T06:03:00Z</dcterms:created>
  <dcterms:modified xsi:type="dcterms:W3CDTF">2024-10-17T06:20:54Z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